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85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7000" y="1905000"/>
            <a:ext cx="12065000" cy="4953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81175" y="408813"/>
            <a:ext cx="10170032" cy="9663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53134" y="2209622"/>
            <a:ext cx="7832090" cy="1717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0223" y="1219961"/>
            <a:ext cx="41370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Title</a:t>
            </a:r>
            <a:r>
              <a:rPr sz="4000" spc="-60" dirty="0"/>
              <a:t> </a:t>
            </a:r>
            <a:r>
              <a:rPr sz="4000" dirty="0"/>
              <a:t>of</a:t>
            </a:r>
            <a:r>
              <a:rPr sz="4000" spc="-60" dirty="0"/>
              <a:t> </a:t>
            </a:r>
            <a:r>
              <a:rPr sz="4000" dirty="0"/>
              <a:t>the</a:t>
            </a:r>
            <a:r>
              <a:rPr sz="4000" spc="-60" dirty="0"/>
              <a:t> </a:t>
            </a:r>
            <a:r>
              <a:rPr sz="4000" spc="-10" dirty="0"/>
              <a:t>abstract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998470" y="3159709"/>
            <a:ext cx="5281295" cy="19043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Author</a:t>
            </a:r>
            <a:r>
              <a:rPr sz="32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Author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2,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Author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3,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…</a:t>
            </a:r>
            <a:endParaRPr sz="3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200"/>
              </a:spcBef>
            </a:pPr>
            <a:endParaRPr sz="3200" dirty="0">
              <a:latin typeface="Calibri"/>
              <a:cs typeface="Calibri"/>
            </a:endParaRPr>
          </a:p>
          <a:p>
            <a:pPr marL="2540" algn="ctr">
              <a:lnSpc>
                <a:spcPct val="100000"/>
              </a:lnSpc>
            </a:pPr>
            <a:r>
              <a:rPr sz="3200" i="1" spc="-10" dirty="0">
                <a:latin typeface="Calibri"/>
                <a:cs typeface="Calibri"/>
              </a:rPr>
              <a:t>Affiliations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64243" y="2147442"/>
            <a:ext cx="2271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*Include</a:t>
            </a:r>
            <a:r>
              <a:rPr sz="18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figures,</a:t>
            </a:r>
            <a:r>
              <a:rPr sz="1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if</a:t>
            </a:r>
            <a:r>
              <a:rPr sz="18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Arial"/>
                <a:cs typeface="Arial"/>
              </a:rPr>
              <a:t>any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5051A23-0A0E-F628-4F86-0E1C226A79CB}"/>
              </a:ext>
            </a:extLst>
          </p:cNvPr>
          <p:cNvGrpSpPr/>
          <p:nvPr/>
        </p:nvGrpSpPr>
        <p:grpSpPr>
          <a:xfrm>
            <a:off x="152400" y="5839132"/>
            <a:ext cx="12039600" cy="990600"/>
            <a:chOff x="152400" y="5791200"/>
            <a:chExt cx="12039600" cy="9906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4DD0BC0-48BC-2FDF-D49D-4CD1CAA276D2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0E7DB8EC-332A-6B70-6E0C-041EC80D7E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6B46AD5-84F7-EDF5-9DD4-2D165613DD88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940ECB7B-3224-7E0F-9586-CEC12E9719BF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43407" rIns="0" bIns="0" rtlCol="0">
            <a:spAutoFit/>
          </a:bodyPr>
          <a:lstStyle/>
          <a:p>
            <a:pPr marL="2063114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Introduction</a:t>
            </a:r>
            <a:r>
              <a:rPr sz="4000" spc="-170" dirty="0"/>
              <a:t> </a:t>
            </a:r>
            <a:r>
              <a:rPr sz="4000" spc="-10" dirty="0"/>
              <a:t>(optional)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3565" indent="-570865">
              <a:lnSpc>
                <a:spcPts val="3420"/>
              </a:lnSpc>
              <a:spcBef>
                <a:spcPts val="100"/>
              </a:spcBef>
              <a:buFont typeface="Arial"/>
              <a:buChar char="•"/>
              <a:tabLst>
                <a:tab pos="583565" algn="l"/>
              </a:tabLst>
            </a:pPr>
            <a:r>
              <a:rPr dirty="0"/>
              <a:t>Add</a:t>
            </a:r>
            <a:r>
              <a:rPr spc="-80" dirty="0"/>
              <a:t> </a:t>
            </a:r>
            <a:r>
              <a:rPr dirty="0"/>
              <a:t>your</a:t>
            </a:r>
            <a:r>
              <a:rPr spc="-65" dirty="0"/>
              <a:t> </a:t>
            </a:r>
            <a:r>
              <a:rPr dirty="0"/>
              <a:t>first</a:t>
            </a:r>
            <a:r>
              <a:rPr spc="-75" dirty="0"/>
              <a:t> </a:t>
            </a:r>
            <a:r>
              <a:rPr dirty="0"/>
              <a:t>bullet</a:t>
            </a:r>
            <a:r>
              <a:rPr spc="-75" dirty="0"/>
              <a:t> </a:t>
            </a:r>
            <a:r>
              <a:rPr dirty="0"/>
              <a:t>point</a:t>
            </a:r>
            <a:r>
              <a:rPr spc="-80" dirty="0"/>
              <a:t> </a:t>
            </a:r>
            <a:r>
              <a:rPr spc="-20" dirty="0"/>
              <a:t>here</a:t>
            </a:r>
          </a:p>
          <a:p>
            <a:pPr marL="583565" indent="-570865">
              <a:lnSpc>
                <a:spcPts val="3240"/>
              </a:lnSpc>
              <a:buFont typeface="Arial"/>
              <a:buChar char="•"/>
              <a:tabLst>
                <a:tab pos="583565" algn="l"/>
              </a:tabLst>
            </a:pPr>
            <a:r>
              <a:rPr dirty="0"/>
              <a:t>Add</a:t>
            </a:r>
            <a:r>
              <a:rPr spc="-90" dirty="0"/>
              <a:t> </a:t>
            </a:r>
            <a:r>
              <a:rPr dirty="0"/>
              <a:t>your</a:t>
            </a:r>
            <a:r>
              <a:rPr spc="-70" dirty="0"/>
              <a:t> </a:t>
            </a:r>
            <a:r>
              <a:rPr dirty="0"/>
              <a:t>second</a:t>
            </a:r>
            <a:r>
              <a:rPr spc="-95" dirty="0"/>
              <a:t> </a:t>
            </a:r>
            <a:r>
              <a:rPr dirty="0"/>
              <a:t>bullet</a:t>
            </a:r>
            <a:r>
              <a:rPr spc="-75" dirty="0"/>
              <a:t> </a:t>
            </a:r>
            <a:r>
              <a:rPr dirty="0"/>
              <a:t>point</a:t>
            </a:r>
            <a:r>
              <a:rPr spc="-85" dirty="0"/>
              <a:t> </a:t>
            </a:r>
            <a:r>
              <a:rPr spc="-20" dirty="0"/>
              <a:t>here</a:t>
            </a:r>
          </a:p>
          <a:p>
            <a:pPr marL="583565" indent="-570865">
              <a:lnSpc>
                <a:spcPts val="3240"/>
              </a:lnSpc>
              <a:buFont typeface="Arial"/>
              <a:buChar char="•"/>
              <a:tabLst>
                <a:tab pos="583565" algn="l"/>
              </a:tabLst>
            </a:pPr>
            <a:r>
              <a:rPr dirty="0"/>
              <a:t>Add</a:t>
            </a:r>
            <a:r>
              <a:rPr spc="-85" dirty="0"/>
              <a:t> </a:t>
            </a:r>
            <a:r>
              <a:rPr dirty="0"/>
              <a:t>your</a:t>
            </a:r>
            <a:r>
              <a:rPr spc="-70" dirty="0"/>
              <a:t> </a:t>
            </a:r>
            <a:r>
              <a:rPr dirty="0"/>
              <a:t>third</a:t>
            </a:r>
            <a:r>
              <a:rPr spc="-90" dirty="0"/>
              <a:t> </a:t>
            </a:r>
            <a:r>
              <a:rPr dirty="0"/>
              <a:t>bullet</a:t>
            </a:r>
            <a:r>
              <a:rPr spc="-65" dirty="0"/>
              <a:t> </a:t>
            </a:r>
            <a:r>
              <a:rPr dirty="0"/>
              <a:t>point</a:t>
            </a:r>
            <a:r>
              <a:rPr spc="-85" dirty="0"/>
              <a:t> </a:t>
            </a:r>
            <a:r>
              <a:rPr spc="-20" dirty="0"/>
              <a:t>here</a:t>
            </a:r>
          </a:p>
          <a:p>
            <a:pPr marL="583565" indent="-570865">
              <a:lnSpc>
                <a:spcPts val="3420"/>
              </a:lnSpc>
              <a:buFont typeface="Arial"/>
              <a:buChar char="•"/>
              <a:tabLst>
                <a:tab pos="583565" algn="l"/>
              </a:tabLst>
            </a:pPr>
            <a:r>
              <a:rPr dirty="0"/>
              <a:t>Add</a:t>
            </a:r>
            <a:r>
              <a:rPr spc="-70" dirty="0"/>
              <a:t> </a:t>
            </a:r>
            <a:r>
              <a:rPr dirty="0"/>
              <a:t>your</a:t>
            </a:r>
            <a:r>
              <a:rPr spc="-55" dirty="0"/>
              <a:t> </a:t>
            </a:r>
            <a:r>
              <a:rPr dirty="0"/>
              <a:t>fourth</a:t>
            </a:r>
            <a:r>
              <a:rPr spc="-65" dirty="0"/>
              <a:t> </a:t>
            </a:r>
            <a:r>
              <a:rPr dirty="0"/>
              <a:t>bullet</a:t>
            </a:r>
            <a:r>
              <a:rPr spc="-55" dirty="0"/>
              <a:t> </a:t>
            </a:r>
            <a:r>
              <a:rPr dirty="0"/>
              <a:t>point</a:t>
            </a:r>
            <a:r>
              <a:rPr spc="-65" dirty="0"/>
              <a:t> </a:t>
            </a:r>
            <a:r>
              <a:rPr dirty="0"/>
              <a:t>here</a:t>
            </a:r>
            <a:r>
              <a:rPr spc="-75" dirty="0"/>
              <a:t> </a:t>
            </a:r>
            <a:r>
              <a:rPr dirty="0"/>
              <a:t>(if</a:t>
            </a:r>
            <a:r>
              <a:rPr spc="-70" dirty="0"/>
              <a:t> </a:t>
            </a:r>
            <a:r>
              <a:rPr spc="-10" dirty="0"/>
              <a:t>required)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3639B82-206B-1E15-59D3-3BF69C849846}"/>
              </a:ext>
            </a:extLst>
          </p:cNvPr>
          <p:cNvGrpSpPr/>
          <p:nvPr/>
        </p:nvGrpSpPr>
        <p:grpSpPr>
          <a:xfrm>
            <a:off x="152400" y="5839132"/>
            <a:ext cx="12039600" cy="990600"/>
            <a:chOff x="152400" y="5791200"/>
            <a:chExt cx="12039600" cy="9906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516674D-74D6-272E-4072-A5A95E80AC04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2F0E8DAF-1ACA-D451-A661-6438383328E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32D5046-5904-19C6-BA26-9B473827EF07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340DD9D6-259F-7778-60CA-6A8E5B09656E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8302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Signalment,</a:t>
            </a:r>
            <a:r>
              <a:rPr sz="4000" spc="-105" dirty="0"/>
              <a:t> </a:t>
            </a:r>
            <a:r>
              <a:rPr sz="4000" spc="-35" dirty="0"/>
              <a:t>history,</a:t>
            </a:r>
            <a:r>
              <a:rPr sz="4000" spc="-100" dirty="0"/>
              <a:t> </a:t>
            </a:r>
            <a:r>
              <a:rPr sz="4000" dirty="0"/>
              <a:t>and</a:t>
            </a:r>
            <a:r>
              <a:rPr sz="4000" spc="-125" dirty="0"/>
              <a:t> </a:t>
            </a:r>
            <a:r>
              <a:rPr sz="4000" dirty="0"/>
              <a:t>clinical</a:t>
            </a:r>
            <a:r>
              <a:rPr sz="4000" spc="-105" dirty="0"/>
              <a:t> </a:t>
            </a:r>
            <a:r>
              <a:rPr sz="4000" dirty="0"/>
              <a:t>signs</a:t>
            </a:r>
            <a:r>
              <a:rPr sz="4000" spc="-100" dirty="0"/>
              <a:t> </a:t>
            </a:r>
            <a:r>
              <a:rPr sz="4000" dirty="0"/>
              <a:t>(1</a:t>
            </a:r>
            <a:r>
              <a:rPr sz="4000" spc="-130" dirty="0"/>
              <a:t> </a:t>
            </a:r>
            <a:r>
              <a:rPr sz="4000" spc="-10" dirty="0"/>
              <a:t>slide)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3565" indent="-570865">
              <a:lnSpc>
                <a:spcPts val="3420"/>
              </a:lnSpc>
              <a:spcBef>
                <a:spcPts val="100"/>
              </a:spcBef>
              <a:buFont typeface="Arial"/>
              <a:buChar char="•"/>
              <a:tabLst>
                <a:tab pos="583565" algn="l"/>
              </a:tabLst>
            </a:pPr>
            <a:r>
              <a:rPr dirty="0"/>
              <a:t>Add</a:t>
            </a:r>
            <a:r>
              <a:rPr spc="-80" dirty="0"/>
              <a:t> </a:t>
            </a:r>
            <a:r>
              <a:rPr dirty="0"/>
              <a:t>your</a:t>
            </a:r>
            <a:r>
              <a:rPr spc="-65" dirty="0"/>
              <a:t> </a:t>
            </a:r>
            <a:r>
              <a:rPr dirty="0"/>
              <a:t>first</a:t>
            </a:r>
            <a:r>
              <a:rPr spc="-75" dirty="0"/>
              <a:t> </a:t>
            </a:r>
            <a:r>
              <a:rPr dirty="0"/>
              <a:t>bullet</a:t>
            </a:r>
            <a:r>
              <a:rPr spc="-75" dirty="0"/>
              <a:t> </a:t>
            </a:r>
            <a:r>
              <a:rPr dirty="0"/>
              <a:t>point</a:t>
            </a:r>
            <a:r>
              <a:rPr spc="-80" dirty="0"/>
              <a:t> </a:t>
            </a:r>
            <a:r>
              <a:rPr spc="-20" dirty="0"/>
              <a:t>here</a:t>
            </a:r>
          </a:p>
          <a:p>
            <a:pPr marL="583565" indent="-570865">
              <a:lnSpc>
                <a:spcPts val="3240"/>
              </a:lnSpc>
              <a:buFont typeface="Arial"/>
              <a:buChar char="•"/>
              <a:tabLst>
                <a:tab pos="583565" algn="l"/>
              </a:tabLst>
            </a:pPr>
            <a:r>
              <a:rPr dirty="0"/>
              <a:t>Add</a:t>
            </a:r>
            <a:r>
              <a:rPr spc="-90" dirty="0"/>
              <a:t> </a:t>
            </a:r>
            <a:r>
              <a:rPr dirty="0"/>
              <a:t>your</a:t>
            </a:r>
            <a:r>
              <a:rPr spc="-70" dirty="0"/>
              <a:t> </a:t>
            </a:r>
            <a:r>
              <a:rPr dirty="0"/>
              <a:t>second</a:t>
            </a:r>
            <a:r>
              <a:rPr spc="-95" dirty="0"/>
              <a:t> </a:t>
            </a:r>
            <a:r>
              <a:rPr dirty="0"/>
              <a:t>bullet</a:t>
            </a:r>
            <a:r>
              <a:rPr spc="-75" dirty="0"/>
              <a:t> </a:t>
            </a:r>
            <a:r>
              <a:rPr dirty="0"/>
              <a:t>point</a:t>
            </a:r>
            <a:r>
              <a:rPr spc="-85" dirty="0"/>
              <a:t> </a:t>
            </a:r>
            <a:r>
              <a:rPr spc="-20" dirty="0"/>
              <a:t>here</a:t>
            </a:r>
          </a:p>
          <a:p>
            <a:pPr marL="583565" indent="-570865">
              <a:lnSpc>
                <a:spcPts val="3240"/>
              </a:lnSpc>
              <a:buFont typeface="Arial"/>
              <a:buChar char="•"/>
              <a:tabLst>
                <a:tab pos="583565" algn="l"/>
              </a:tabLst>
            </a:pPr>
            <a:r>
              <a:rPr dirty="0"/>
              <a:t>Add</a:t>
            </a:r>
            <a:r>
              <a:rPr spc="-85" dirty="0"/>
              <a:t> </a:t>
            </a:r>
            <a:r>
              <a:rPr dirty="0"/>
              <a:t>your</a:t>
            </a:r>
            <a:r>
              <a:rPr spc="-70" dirty="0"/>
              <a:t> </a:t>
            </a:r>
            <a:r>
              <a:rPr dirty="0"/>
              <a:t>third</a:t>
            </a:r>
            <a:r>
              <a:rPr spc="-90" dirty="0"/>
              <a:t> </a:t>
            </a:r>
            <a:r>
              <a:rPr dirty="0"/>
              <a:t>bullet</a:t>
            </a:r>
            <a:r>
              <a:rPr spc="-65" dirty="0"/>
              <a:t> </a:t>
            </a:r>
            <a:r>
              <a:rPr dirty="0"/>
              <a:t>point</a:t>
            </a:r>
            <a:r>
              <a:rPr spc="-85" dirty="0"/>
              <a:t> </a:t>
            </a:r>
            <a:r>
              <a:rPr spc="-20" dirty="0"/>
              <a:t>here</a:t>
            </a:r>
          </a:p>
          <a:p>
            <a:pPr marL="583565" indent="-570865">
              <a:lnSpc>
                <a:spcPts val="3420"/>
              </a:lnSpc>
              <a:buFont typeface="Arial"/>
              <a:buChar char="•"/>
              <a:tabLst>
                <a:tab pos="583565" algn="l"/>
              </a:tabLst>
            </a:pPr>
            <a:r>
              <a:rPr dirty="0"/>
              <a:t>Add</a:t>
            </a:r>
            <a:r>
              <a:rPr spc="-70" dirty="0"/>
              <a:t> </a:t>
            </a:r>
            <a:r>
              <a:rPr dirty="0"/>
              <a:t>your</a:t>
            </a:r>
            <a:r>
              <a:rPr spc="-55" dirty="0"/>
              <a:t> </a:t>
            </a:r>
            <a:r>
              <a:rPr dirty="0"/>
              <a:t>fourth</a:t>
            </a:r>
            <a:r>
              <a:rPr spc="-65" dirty="0"/>
              <a:t> </a:t>
            </a:r>
            <a:r>
              <a:rPr dirty="0"/>
              <a:t>bullet</a:t>
            </a:r>
            <a:r>
              <a:rPr spc="-55" dirty="0"/>
              <a:t> </a:t>
            </a:r>
            <a:r>
              <a:rPr dirty="0"/>
              <a:t>point</a:t>
            </a:r>
            <a:r>
              <a:rPr spc="-65" dirty="0"/>
              <a:t> </a:t>
            </a:r>
            <a:r>
              <a:rPr dirty="0"/>
              <a:t>here</a:t>
            </a:r>
            <a:r>
              <a:rPr spc="-75" dirty="0"/>
              <a:t> </a:t>
            </a:r>
            <a:r>
              <a:rPr dirty="0"/>
              <a:t>(if</a:t>
            </a:r>
            <a:r>
              <a:rPr spc="-70" dirty="0"/>
              <a:t> </a:t>
            </a:r>
            <a:r>
              <a:rPr spc="-10" dirty="0"/>
              <a:t>required)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598034" y="4649851"/>
            <a:ext cx="2271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*Include</a:t>
            </a:r>
            <a:r>
              <a:rPr sz="18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figures,</a:t>
            </a:r>
            <a:r>
              <a:rPr sz="1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if</a:t>
            </a:r>
            <a:r>
              <a:rPr sz="18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Arial"/>
                <a:cs typeface="Arial"/>
              </a:rPr>
              <a:t>any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4004FE9-3554-042E-2174-422117D2CA12}"/>
              </a:ext>
            </a:extLst>
          </p:cNvPr>
          <p:cNvGrpSpPr/>
          <p:nvPr/>
        </p:nvGrpSpPr>
        <p:grpSpPr>
          <a:xfrm>
            <a:off x="152400" y="5839132"/>
            <a:ext cx="12039600" cy="990600"/>
            <a:chOff x="152400" y="5791200"/>
            <a:chExt cx="12039600" cy="9906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1891A66-0AF6-B0CE-9148-4BBC836F2977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F74C21B-5713-134B-EE44-889A285F684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1A9FD84-26FB-5E8B-4472-D625149C6EFA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EA3534CB-9B23-BF02-E6E7-572E96B7D7E7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0566" rIns="0" bIns="0" rtlCol="0">
            <a:spAutoFit/>
          </a:bodyPr>
          <a:lstStyle/>
          <a:p>
            <a:pPr marL="689610">
              <a:lnSpc>
                <a:spcPct val="100000"/>
              </a:lnSpc>
              <a:spcBef>
                <a:spcPts val="100"/>
              </a:spcBef>
            </a:pPr>
            <a:r>
              <a:rPr dirty="0"/>
              <a:t>Diagnostic</a:t>
            </a:r>
            <a:r>
              <a:rPr spc="-120" dirty="0"/>
              <a:t> </a:t>
            </a:r>
            <a:r>
              <a:rPr dirty="0"/>
              <a:t>procedure</a:t>
            </a:r>
            <a:r>
              <a:rPr spc="-90" dirty="0"/>
              <a:t> </a:t>
            </a:r>
            <a:r>
              <a:rPr spc="-20" dirty="0"/>
              <a:t>(1-</a:t>
            </a:r>
            <a:r>
              <a:rPr dirty="0"/>
              <a:t>2</a:t>
            </a:r>
            <a:r>
              <a:rPr spc="-75" dirty="0"/>
              <a:t> </a:t>
            </a:r>
            <a:r>
              <a:rPr spc="-10" dirty="0"/>
              <a:t>slides)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3384" y="1654809"/>
            <a:ext cx="7957820" cy="1306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200" indent="-571500">
              <a:lnSpc>
                <a:spcPts val="3420"/>
              </a:lnSpc>
              <a:spcBef>
                <a:spcPts val="100"/>
              </a:spcBef>
              <a:buFont typeface="Arial"/>
              <a:buChar char="•"/>
              <a:tabLst>
                <a:tab pos="584200" algn="l"/>
              </a:tabLst>
            </a:pPr>
            <a:r>
              <a:rPr sz="3000" b="1" dirty="0">
                <a:latin typeface="Calibri"/>
                <a:cs typeface="Calibri"/>
              </a:rPr>
              <a:t>Add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your</a:t>
            </a:r>
            <a:r>
              <a:rPr sz="3000" b="1" spc="-6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first</a:t>
            </a:r>
            <a:r>
              <a:rPr sz="3000" b="1" spc="-7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bullet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point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b="1" spc="-20" dirty="0">
                <a:latin typeface="Calibri"/>
                <a:cs typeface="Calibri"/>
              </a:rPr>
              <a:t>here</a:t>
            </a:r>
            <a:endParaRPr sz="3000">
              <a:latin typeface="Calibri"/>
              <a:cs typeface="Calibri"/>
            </a:endParaRPr>
          </a:p>
          <a:p>
            <a:pPr marL="584200" indent="-571500">
              <a:lnSpc>
                <a:spcPts val="3240"/>
              </a:lnSpc>
              <a:buFont typeface="Arial"/>
              <a:buChar char="•"/>
              <a:tabLst>
                <a:tab pos="584200" algn="l"/>
              </a:tabLst>
            </a:pPr>
            <a:r>
              <a:rPr sz="3000" b="1" dirty="0">
                <a:latin typeface="Calibri"/>
                <a:cs typeface="Calibri"/>
              </a:rPr>
              <a:t>Add</a:t>
            </a:r>
            <a:r>
              <a:rPr sz="3000" b="1" spc="-5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your</a:t>
            </a:r>
            <a:r>
              <a:rPr sz="3000" b="1" spc="-4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second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bullet</a:t>
            </a:r>
            <a:r>
              <a:rPr sz="3000" b="1" spc="-3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point</a:t>
            </a:r>
            <a:r>
              <a:rPr sz="3000" b="1" spc="-5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here</a:t>
            </a:r>
            <a:r>
              <a:rPr sz="3000" b="1" spc="-5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(if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required)</a:t>
            </a:r>
            <a:endParaRPr sz="3000">
              <a:latin typeface="Calibri"/>
              <a:cs typeface="Calibri"/>
            </a:endParaRPr>
          </a:p>
          <a:p>
            <a:pPr marL="584200" indent="-571500">
              <a:lnSpc>
                <a:spcPts val="3420"/>
              </a:lnSpc>
              <a:buFont typeface="Arial"/>
              <a:buChar char="•"/>
              <a:tabLst>
                <a:tab pos="584200" algn="l"/>
              </a:tabLst>
            </a:pPr>
            <a:r>
              <a:rPr sz="3000" b="1" dirty="0">
                <a:latin typeface="Calibri"/>
                <a:cs typeface="Calibri"/>
              </a:rPr>
              <a:t>Add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your</a:t>
            </a:r>
            <a:r>
              <a:rPr sz="3000" b="1" spc="-5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third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bullet</a:t>
            </a:r>
            <a:r>
              <a:rPr sz="3000" b="1" spc="-5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point</a:t>
            </a:r>
            <a:r>
              <a:rPr sz="3000" b="1" spc="-65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here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b="1" dirty="0">
                <a:latin typeface="Calibri"/>
                <a:cs typeface="Calibri"/>
              </a:rPr>
              <a:t>(if</a:t>
            </a:r>
            <a:r>
              <a:rPr sz="3000" b="1" spc="-70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required)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1708" y="3153917"/>
            <a:ext cx="2886964" cy="2478786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5547740" y="3886072"/>
            <a:ext cx="1184910" cy="1184910"/>
          </a:xfrm>
          <a:custGeom>
            <a:avLst/>
            <a:gdLst/>
            <a:ahLst/>
            <a:cxnLst/>
            <a:rect l="l" t="t" r="r" b="b"/>
            <a:pathLst>
              <a:path w="1184909" h="1184910">
                <a:moveTo>
                  <a:pt x="1066038" y="0"/>
                </a:moveTo>
                <a:lnTo>
                  <a:pt x="118491" y="0"/>
                </a:lnTo>
                <a:lnTo>
                  <a:pt x="72330" y="9316"/>
                </a:lnTo>
                <a:lnTo>
                  <a:pt x="34671" y="34718"/>
                </a:lnTo>
                <a:lnTo>
                  <a:pt x="9298" y="72384"/>
                </a:lnTo>
                <a:lnTo>
                  <a:pt x="0" y="118490"/>
                </a:lnTo>
                <a:lnTo>
                  <a:pt x="0" y="1066164"/>
                </a:lnTo>
                <a:lnTo>
                  <a:pt x="9298" y="1112252"/>
                </a:lnTo>
                <a:lnTo>
                  <a:pt x="34670" y="1149873"/>
                </a:lnTo>
                <a:lnTo>
                  <a:pt x="72330" y="1175232"/>
                </a:lnTo>
                <a:lnTo>
                  <a:pt x="118491" y="1184528"/>
                </a:lnTo>
                <a:lnTo>
                  <a:pt x="1066038" y="1184528"/>
                </a:lnTo>
                <a:lnTo>
                  <a:pt x="1112144" y="1175232"/>
                </a:lnTo>
                <a:lnTo>
                  <a:pt x="1149810" y="1149873"/>
                </a:lnTo>
                <a:lnTo>
                  <a:pt x="1175212" y="1112252"/>
                </a:lnTo>
                <a:lnTo>
                  <a:pt x="1184529" y="1066164"/>
                </a:lnTo>
                <a:lnTo>
                  <a:pt x="1184529" y="118490"/>
                </a:lnTo>
                <a:lnTo>
                  <a:pt x="1175212" y="72384"/>
                </a:lnTo>
                <a:lnTo>
                  <a:pt x="1149810" y="34718"/>
                </a:lnTo>
                <a:lnTo>
                  <a:pt x="1112144" y="9316"/>
                </a:lnTo>
                <a:lnTo>
                  <a:pt x="1066038" y="0"/>
                </a:lnTo>
                <a:close/>
              </a:path>
            </a:pathLst>
          </a:custGeom>
          <a:solidFill>
            <a:srgbClr val="BBC5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547740" y="3886072"/>
            <a:ext cx="1184910" cy="1184910"/>
          </a:xfrm>
          <a:custGeom>
            <a:avLst/>
            <a:gdLst/>
            <a:ahLst/>
            <a:cxnLst/>
            <a:rect l="l" t="t" r="r" b="b"/>
            <a:pathLst>
              <a:path w="1184909" h="1184910">
                <a:moveTo>
                  <a:pt x="0" y="118490"/>
                </a:moveTo>
                <a:lnTo>
                  <a:pt x="9298" y="72384"/>
                </a:lnTo>
                <a:lnTo>
                  <a:pt x="34671" y="34718"/>
                </a:lnTo>
                <a:lnTo>
                  <a:pt x="72330" y="9316"/>
                </a:lnTo>
                <a:lnTo>
                  <a:pt x="118491" y="0"/>
                </a:lnTo>
                <a:lnTo>
                  <a:pt x="1066038" y="0"/>
                </a:lnTo>
                <a:lnTo>
                  <a:pt x="1112144" y="9316"/>
                </a:lnTo>
                <a:lnTo>
                  <a:pt x="1149810" y="34718"/>
                </a:lnTo>
                <a:lnTo>
                  <a:pt x="1175212" y="72384"/>
                </a:lnTo>
                <a:lnTo>
                  <a:pt x="1184529" y="118490"/>
                </a:lnTo>
                <a:lnTo>
                  <a:pt x="1184529" y="1066164"/>
                </a:lnTo>
                <a:lnTo>
                  <a:pt x="1175212" y="1112252"/>
                </a:lnTo>
                <a:lnTo>
                  <a:pt x="1149810" y="1149873"/>
                </a:lnTo>
                <a:lnTo>
                  <a:pt x="1112144" y="1175232"/>
                </a:lnTo>
                <a:lnTo>
                  <a:pt x="1066038" y="1184528"/>
                </a:lnTo>
                <a:lnTo>
                  <a:pt x="118491" y="1184528"/>
                </a:lnTo>
                <a:lnTo>
                  <a:pt x="72330" y="1175232"/>
                </a:lnTo>
                <a:lnTo>
                  <a:pt x="34670" y="1149873"/>
                </a:lnTo>
                <a:lnTo>
                  <a:pt x="9298" y="1112252"/>
                </a:lnTo>
                <a:lnTo>
                  <a:pt x="0" y="1066164"/>
                </a:lnTo>
                <a:lnTo>
                  <a:pt x="0" y="118490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740527" y="4596764"/>
            <a:ext cx="1184910" cy="1184910"/>
          </a:xfrm>
          <a:custGeom>
            <a:avLst/>
            <a:gdLst/>
            <a:ahLst/>
            <a:cxnLst/>
            <a:rect l="l" t="t" r="r" b="b"/>
            <a:pathLst>
              <a:path w="1184909" h="1184910">
                <a:moveTo>
                  <a:pt x="1066165" y="0"/>
                </a:moveTo>
                <a:lnTo>
                  <a:pt x="118490" y="0"/>
                </a:lnTo>
                <a:lnTo>
                  <a:pt x="72384" y="9316"/>
                </a:lnTo>
                <a:lnTo>
                  <a:pt x="34718" y="34718"/>
                </a:lnTo>
                <a:lnTo>
                  <a:pt x="9316" y="72384"/>
                </a:lnTo>
                <a:lnTo>
                  <a:pt x="0" y="118491"/>
                </a:lnTo>
                <a:lnTo>
                  <a:pt x="0" y="1066152"/>
                </a:lnTo>
                <a:lnTo>
                  <a:pt x="9316" y="1112264"/>
                </a:lnTo>
                <a:lnTo>
                  <a:pt x="34718" y="1149915"/>
                </a:lnTo>
                <a:lnTo>
                  <a:pt x="72384" y="1175298"/>
                </a:lnTo>
                <a:lnTo>
                  <a:pt x="118490" y="1184605"/>
                </a:lnTo>
                <a:lnTo>
                  <a:pt x="1066165" y="1184605"/>
                </a:lnTo>
                <a:lnTo>
                  <a:pt x="1112252" y="1175298"/>
                </a:lnTo>
                <a:lnTo>
                  <a:pt x="1149873" y="1149915"/>
                </a:lnTo>
                <a:lnTo>
                  <a:pt x="1175232" y="1112264"/>
                </a:lnTo>
                <a:lnTo>
                  <a:pt x="1184528" y="1066152"/>
                </a:lnTo>
                <a:lnTo>
                  <a:pt x="1184528" y="118491"/>
                </a:lnTo>
                <a:lnTo>
                  <a:pt x="1175232" y="72384"/>
                </a:lnTo>
                <a:lnTo>
                  <a:pt x="1149873" y="34718"/>
                </a:lnTo>
                <a:lnTo>
                  <a:pt x="1112252" y="9316"/>
                </a:lnTo>
                <a:lnTo>
                  <a:pt x="1066165" y="0"/>
                </a:lnTo>
                <a:close/>
              </a:path>
            </a:pathLst>
          </a:custGeom>
          <a:solidFill>
            <a:srgbClr val="155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740527" y="4596764"/>
            <a:ext cx="1184910" cy="1184910"/>
          </a:xfrm>
          <a:custGeom>
            <a:avLst/>
            <a:gdLst/>
            <a:ahLst/>
            <a:cxnLst/>
            <a:rect l="l" t="t" r="r" b="b"/>
            <a:pathLst>
              <a:path w="1184909" h="1184910">
                <a:moveTo>
                  <a:pt x="0" y="118491"/>
                </a:moveTo>
                <a:lnTo>
                  <a:pt x="9316" y="72384"/>
                </a:lnTo>
                <a:lnTo>
                  <a:pt x="34718" y="34718"/>
                </a:lnTo>
                <a:lnTo>
                  <a:pt x="72384" y="9316"/>
                </a:lnTo>
                <a:lnTo>
                  <a:pt x="118490" y="0"/>
                </a:lnTo>
                <a:lnTo>
                  <a:pt x="1066165" y="0"/>
                </a:lnTo>
                <a:lnTo>
                  <a:pt x="1112252" y="9316"/>
                </a:lnTo>
                <a:lnTo>
                  <a:pt x="1149873" y="34718"/>
                </a:lnTo>
                <a:lnTo>
                  <a:pt x="1175232" y="72384"/>
                </a:lnTo>
                <a:lnTo>
                  <a:pt x="1184528" y="118491"/>
                </a:lnTo>
                <a:lnTo>
                  <a:pt x="1184528" y="1066152"/>
                </a:lnTo>
                <a:lnTo>
                  <a:pt x="1175232" y="1112264"/>
                </a:lnTo>
                <a:lnTo>
                  <a:pt x="1149873" y="1149915"/>
                </a:lnTo>
                <a:lnTo>
                  <a:pt x="1112252" y="1175298"/>
                </a:lnTo>
                <a:lnTo>
                  <a:pt x="1066165" y="1184605"/>
                </a:lnTo>
                <a:lnTo>
                  <a:pt x="118490" y="1184605"/>
                </a:lnTo>
                <a:lnTo>
                  <a:pt x="72384" y="1175298"/>
                </a:lnTo>
                <a:lnTo>
                  <a:pt x="34718" y="1149915"/>
                </a:lnTo>
                <a:lnTo>
                  <a:pt x="9316" y="1112264"/>
                </a:lnTo>
                <a:lnTo>
                  <a:pt x="0" y="1066152"/>
                </a:lnTo>
                <a:lnTo>
                  <a:pt x="0" y="118491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960489" y="4336033"/>
            <a:ext cx="228600" cy="285115"/>
          </a:xfrm>
          <a:custGeom>
            <a:avLst/>
            <a:gdLst/>
            <a:ahLst/>
            <a:cxnLst/>
            <a:rect l="l" t="t" r="r" b="b"/>
            <a:pathLst>
              <a:path w="228600" h="285114">
                <a:moveTo>
                  <a:pt x="114045" y="0"/>
                </a:moveTo>
                <a:lnTo>
                  <a:pt x="114045" y="56896"/>
                </a:lnTo>
                <a:lnTo>
                  <a:pt x="0" y="56896"/>
                </a:lnTo>
                <a:lnTo>
                  <a:pt x="0" y="227711"/>
                </a:lnTo>
                <a:lnTo>
                  <a:pt x="114045" y="227711"/>
                </a:lnTo>
                <a:lnTo>
                  <a:pt x="114045" y="284607"/>
                </a:lnTo>
                <a:lnTo>
                  <a:pt x="228091" y="142367"/>
                </a:lnTo>
                <a:lnTo>
                  <a:pt x="114045" y="0"/>
                </a:lnTo>
                <a:close/>
              </a:path>
            </a:pathLst>
          </a:custGeom>
          <a:solidFill>
            <a:srgbClr val="AAB6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84160" y="3886072"/>
            <a:ext cx="1184910" cy="1184910"/>
          </a:xfrm>
          <a:custGeom>
            <a:avLst/>
            <a:gdLst/>
            <a:ahLst/>
            <a:cxnLst/>
            <a:rect l="l" t="t" r="r" b="b"/>
            <a:pathLst>
              <a:path w="1184909" h="1184910">
                <a:moveTo>
                  <a:pt x="1066165" y="0"/>
                </a:moveTo>
                <a:lnTo>
                  <a:pt x="118491" y="0"/>
                </a:lnTo>
                <a:lnTo>
                  <a:pt x="72384" y="9316"/>
                </a:lnTo>
                <a:lnTo>
                  <a:pt x="34718" y="34718"/>
                </a:lnTo>
                <a:lnTo>
                  <a:pt x="9316" y="72384"/>
                </a:lnTo>
                <a:lnTo>
                  <a:pt x="0" y="118490"/>
                </a:lnTo>
                <a:lnTo>
                  <a:pt x="0" y="1066164"/>
                </a:lnTo>
                <a:lnTo>
                  <a:pt x="9316" y="1112252"/>
                </a:lnTo>
                <a:lnTo>
                  <a:pt x="34718" y="1149873"/>
                </a:lnTo>
                <a:lnTo>
                  <a:pt x="72384" y="1175232"/>
                </a:lnTo>
                <a:lnTo>
                  <a:pt x="118491" y="1184528"/>
                </a:lnTo>
                <a:lnTo>
                  <a:pt x="1066165" y="1184528"/>
                </a:lnTo>
                <a:lnTo>
                  <a:pt x="1112252" y="1175232"/>
                </a:lnTo>
                <a:lnTo>
                  <a:pt x="1149873" y="1149873"/>
                </a:lnTo>
                <a:lnTo>
                  <a:pt x="1175232" y="1112252"/>
                </a:lnTo>
                <a:lnTo>
                  <a:pt x="1184529" y="1066164"/>
                </a:lnTo>
                <a:lnTo>
                  <a:pt x="1184529" y="118490"/>
                </a:lnTo>
                <a:lnTo>
                  <a:pt x="1175232" y="72384"/>
                </a:lnTo>
                <a:lnTo>
                  <a:pt x="1149873" y="34718"/>
                </a:lnTo>
                <a:lnTo>
                  <a:pt x="1112252" y="9316"/>
                </a:lnTo>
                <a:lnTo>
                  <a:pt x="1066165" y="0"/>
                </a:lnTo>
                <a:close/>
              </a:path>
            </a:pathLst>
          </a:custGeom>
          <a:solidFill>
            <a:srgbClr val="BBC5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384160" y="3886072"/>
            <a:ext cx="1184910" cy="1184910"/>
          </a:xfrm>
          <a:custGeom>
            <a:avLst/>
            <a:gdLst/>
            <a:ahLst/>
            <a:cxnLst/>
            <a:rect l="l" t="t" r="r" b="b"/>
            <a:pathLst>
              <a:path w="1184909" h="1184910">
                <a:moveTo>
                  <a:pt x="0" y="118490"/>
                </a:moveTo>
                <a:lnTo>
                  <a:pt x="9316" y="72384"/>
                </a:lnTo>
                <a:lnTo>
                  <a:pt x="34718" y="34718"/>
                </a:lnTo>
                <a:lnTo>
                  <a:pt x="72384" y="9316"/>
                </a:lnTo>
                <a:lnTo>
                  <a:pt x="118491" y="0"/>
                </a:lnTo>
                <a:lnTo>
                  <a:pt x="1066165" y="0"/>
                </a:lnTo>
                <a:lnTo>
                  <a:pt x="1112252" y="9316"/>
                </a:lnTo>
                <a:lnTo>
                  <a:pt x="1149873" y="34718"/>
                </a:lnTo>
                <a:lnTo>
                  <a:pt x="1175232" y="72384"/>
                </a:lnTo>
                <a:lnTo>
                  <a:pt x="1184529" y="118490"/>
                </a:lnTo>
                <a:lnTo>
                  <a:pt x="1184529" y="1066164"/>
                </a:lnTo>
                <a:lnTo>
                  <a:pt x="1175232" y="1112252"/>
                </a:lnTo>
                <a:lnTo>
                  <a:pt x="1149873" y="1149873"/>
                </a:lnTo>
                <a:lnTo>
                  <a:pt x="1112252" y="1175232"/>
                </a:lnTo>
                <a:lnTo>
                  <a:pt x="1066165" y="1184528"/>
                </a:lnTo>
                <a:lnTo>
                  <a:pt x="118491" y="1184528"/>
                </a:lnTo>
                <a:lnTo>
                  <a:pt x="72384" y="1175232"/>
                </a:lnTo>
                <a:lnTo>
                  <a:pt x="34718" y="1149873"/>
                </a:lnTo>
                <a:lnTo>
                  <a:pt x="9316" y="1112252"/>
                </a:lnTo>
                <a:lnTo>
                  <a:pt x="0" y="1066164"/>
                </a:lnTo>
                <a:lnTo>
                  <a:pt x="0" y="118490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577073" y="4596764"/>
            <a:ext cx="1184910" cy="1184910"/>
          </a:xfrm>
          <a:custGeom>
            <a:avLst/>
            <a:gdLst/>
            <a:ahLst/>
            <a:cxnLst/>
            <a:rect l="l" t="t" r="r" b="b"/>
            <a:pathLst>
              <a:path w="1184909" h="1184910">
                <a:moveTo>
                  <a:pt x="1066037" y="0"/>
                </a:moveTo>
                <a:lnTo>
                  <a:pt x="118364" y="0"/>
                </a:lnTo>
                <a:lnTo>
                  <a:pt x="72276" y="9316"/>
                </a:lnTo>
                <a:lnTo>
                  <a:pt x="34655" y="34718"/>
                </a:lnTo>
                <a:lnTo>
                  <a:pt x="9296" y="72384"/>
                </a:lnTo>
                <a:lnTo>
                  <a:pt x="0" y="118491"/>
                </a:lnTo>
                <a:lnTo>
                  <a:pt x="0" y="1066152"/>
                </a:lnTo>
                <a:lnTo>
                  <a:pt x="9296" y="1112264"/>
                </a:lnTo>
                <a:lnTo>
                  <a:pt x="34655" y="1149915"/>
                </a:lnTo>
                <a:lnTo>
                  <a:pt x="72276" y="1175298"/>
                </a:lnTo>
                <a:lnTo>
                  <a:pt x="118364" y="1184605"/>
                </a:lnTo>
                <a:lnTo>
                  <a:pt x="1066037" y="1184605"/>
                </a:lnTo>
                <a:lnTo>
                  <a:pt x="1112144" y="1175298"/>
                </a:lnTo>
                <a:lnTo>
                  <a:pt x="1149810" y="1149915"/>
                </a:lnTo>
                <a:lnTo>
                  <a:pt x="1175212" y="1112264"/>
                </a:lnTo>
                <a:lnTo>
                  <a:pt x="1184528" y="1066152"/>
                </a:lnTo>
                <a:lnTo>
                  <a:pt x="1184528" y="118491"/>
                </a:lnTo>
                <a:lnTo>
                  <a:pt x="1175212" y="72384"/>
                </a:lnTo>
                <a:lnTo>
                  <a:pt x="1149810" y="34718"/>
                </a:lnTo>
                <a:lnTo>
                  <a:pt x="1112144" y="9316"/>
                </a:lnTo>
                <a:lnTo>
                  <a:pt x="1066037" y="0"/>
                </a:lnTo>
                <a:close/>
              </a:path>
            </a:pathLst>
          </a:custGeom>
          <a:solidFill>
            <a:srgbClr val="155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577073" y="4596764"/>
            <a:ext cx="1184910" cy="1184910"/>
          </a:xfrm>
          <a:custGeom>
            <a:avLst/>
            <a:gdLst/>
            <a:ahLst/>
            <a:cxnLst/>
            <a:rect l="l" t="t" r="r" b="b"/>
            <a:pathLst>
              <a:path w="1184909" h="1184910">
                <a:moveTo>
                  <a:pt x="0" y="118491"/>
                </a:moveTo>
                <a:lnTo>
                  <a:pt x="9296" y="72384"/>
                </a:lnTo>
                <a:lnTo>
                  <a:pt x="34655" y="34718"/>
                </a:lnTo>
                <a:lnTo>
                  <a:pt x="72276" y="9316"/>
                </a:lnTo>
                <a:lnTo>
                  <a:pt x="118364" y="0"/>
                </a:lnTo>
                <a:lnTo>
                  <a:pt x="1066037" y="0"/>
                </a:lnTo>
                <a:lnTo>
                  <a:pt x="1112144" y="9316"/>
                </a:lnTo>
                <a:lnTo>
                  <a:pt x="1149810" y="34718"/>
                </a:lnTo>
                <a:lnTo>
                  <a:pt x="1175212" y="72384"/>
                </a:lnTo>
                <a:lnTo>
                  <a:pt x="1184528" y="118491"/>
                </a:lnTo>
                <a:lnTo>
                  <a:pt x="1184528" y="1066152"/>
                </a:lnTo>
                <a:lnTo>
                  <a:pt x="1175212" y="1112264"/>
                </a:lnTo>
                <a:lnTo>
                  <a:pt x="1149810" y="1149915"/>
                </a:lnTo>
                <a:lnTo>
                  <a:pt x="1112144" y="1175298"/>
                </a:lnTo>
                <a:lnTo>
                  <a:pt x="1066037" y="1184605"/>
                </a:lnTo>
                <a:lnTo>
                  <a:pt x="118364" y="1184605"/>
                </a:lnTo>
                <a:lnTo>
                  <a:pt x="72276" y="1175298"/>
                </a:lnTo>
                <a:lnTo>
                  <a:pt x="34655" y="1149915"/>
                </a:lnTo>
                <a:lnTo>
                  <a:pt x="9296" y="1112264"/>
                </a:lnTo>
                <a:lnTo>
                  <a:pt x="0" y="1066152"/>
                </a:lnTo>
                <a:lnTo>
                  <a:pt x="0" y="118491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796908" y="4336033"/>
            <a:ext cx="228600" cy="285115"/>
          </a:xfrm>
          <a:custGeom>
            <a:avLst/>
            <a:gdLst/>
            <a:ahLst/>
            <a:cxnLst/>
            <a:rect l="l" t="t" r="r" b="b"/>
            <a:pathLst>
              <a:path w="228600" h="285114">
                <a:moveTo>
                  <a:pt x="114046" y="0"/>
                </a:moveTo>
                <a:lnTo>
                  <a:pt x="114046" y="56896"/>
                </a:lnTo>
                <a:lnTo>
                  <a:pt x="0" y="56896"/>
                </a:lnTo>
                <a:lnTo>
                  <a:pt x="0" y="227711"/>
                </a:lnTo>
                <a:lnTo>
                  <a:pt x="114046" y="227711"/>
                </a:lnTo>
                <a:lnTo>
                  <a:pt x="114046" y="284607"/>
                </a:lnTo>
                <a:lnTo>
                  <a:pt x="228219" y="142367"/>
                </a:lnTo>
                <a:lnTo>
                  <a:pt x="114046" y="0"/>
                </a:lnTo>
                <a:close/>
              </a:path>
            </a:pathLst>
          </a:custGeom>
          <a:solidFill>
            <a:srgbClr val="AAB6C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220707" y="3886072"/>
            <a:ext cx="1184910" cy="1184910"/>
          </a:xfrm>
          <a:custGeom>
            <a:avLst/>
            <a:gdLst/>
            <a:ahLst/>
            <a:cxnLst/>
            <a:rect l="l" t="t" r="r" b="b"/>
            <a:pathLst>
              <a:path w="1184909" h="1184910">
                <a:moveTo>
                  <a:pt x="1066038" y="0"/>
                </a:moveTo>
                <a:lnTo>
                  <a:pt x="118364" y="0"/>
                </a:lnTo>
                <a:lnTo>
                  <a:pt x="72276" y="9316"/>
                </a:lnTo>
                <a:lnTo>
                  <a:pt x="34655" y="34718"/>
                </a:lnTo>
                <a:lnTo>
                  <a:pt x="9296" y="72384"/>
                </a:lnTo>
                <a:lnTo>
                  <a:pt x="0" y="118490"/>
                </a:lnTo>
                <a:lnTo>
                  <a:pt x="0" y="1066164"/>
                </a:lnTo>
                <a:lnTo>
                  <a:pt x="9296" y="1112252"/>
                </a:lnTo>
                <a:lnTo>
                  <a:pt x="34655" y="1149873"/>
                </a:lnTo>
                <a:lnTo>
                  <a:pt x="72276" y="1175232"/>
                </a:lnTo>
                <a:lnTo>
                  <a:pt x="118364" y="1184528"/>
                </a:lnTo>
                <a:lnTo>
                  <a:pt x="1066038" y="1184528"/>
                </a:lnTo>
                <a:lnTo>
                  <a:pt x="1112144" y="1175232"/>
                </a:lnTo>
                <a:lnTo>
                  <a:pt x="1149810" y="1149873"/>
                </a:lnTo>
                <a:lnTo>
                  <a:pt x="1175212" y="1112252"/>
                </a:lnTo>
                <a:lnTo>
                  <a:pt x="1184528" y="1066164"/>
                </a:lnTo>
                <a:lnTo>
                  <a:pt x="1184528" y="118490"/>
                </a:lnTo>
                <a:lnTo>
                  <a:pt x="1175212" y="72384"/>
                </a:lnTo>
                <a:lnTo>
                  <a:pt x="1149810" y="34718"/>
                </a:lnTo>
                <a:lnTo>
                  <a:pt x="1112144" y="9316"/>
                </a:lnTo>
                <a:lnTo>
                  <a:pt x="1066038" y="0"/>
                </a:lnTo>
                <a:close/>
              </a:path>
            </a:pathLst>
          </a:custGeom>
          <a:solidFill>
            <a:srgbClr val="BBC5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220707" y="3886072"/>
            <a:ext cx="1184910" cy="1184910"/>
          </a:xfrm>
          <a:custGeom>
            <a:avLst/>
            <a:gdLst/>
            <a:ahLst/>
            <a:cxnLst/>
            <a:rect l="l" t="t" r="r" b="b"/>
            <a:pathLst>
              <a:path w="1184909" h="1184910">
                <a:moveTo>
                  <a:pt x="0" y="118490"/>
                </a:moveTo>
                <a:lnTo>
                  <a:pt x="9296" y="72384"/>
                </a:lnTo>
                <a:lnTo>
                  <a:pt x="34655" y="34718"/>
                </a:lnTo>
                <a:lnTo>
                  <a:pt x="72276" y="9316"/>
                </a:lnTo>
                <a:lnTo>
                  <a:pt x="118364" y="0"/>
                </a:lnTo>
                <a:lnTo>
                  <a:pt x="1066038" y="0"/>
                </a:lnTo>
                <a:lnTo>
                  <a:pt x="1112144" y="9316"/>
                </a:lnTo>
                <a:lnTo>
                  <a:pt x="1149810" y="34718"/>
                </a:lnTo>
                <a:lnTo>
                  <a:pt x="1175212" y="72384"/>
                </a:lnTo>
                <a:lnTo>
                  <a:pt x="1184528" y="118490"/>
                </a:lnTo>
                <a:lnTo>
                  <a:pt x="1184528" y="1066164"/>
                </a:lnTo>
                <a:lnTo>
                  <a:pt x="1175212" y="1112252"/>
                </a:lnTo>
                <a:lnTo>
                  <a:pt x="1149810" y="1149873"/>
                </a:lnTo>
                <a:lnTo>
                  <a:pt x="1112144" y="1175232"/>
                </a:lnTo>
                <a:lnTo>
                  <a:pt x="1066038" y="1184528"/>
                </a:lnTo>
                <a:lnTo>
                  <a:pt x="118364" y="1184528"/>
                </a:lnTo>
                <a:lnTo>
                  <a:pt x="72276" y="1175232"/>
                </a:lnTo>
                <a:lnTo>
                  <a:pt x="34655" y="1149873"/>
                </a:lnTo>
                <a:lnTo>
                  <a:pt x="9296" y="1112252"/>
                </a:lnTo>
                <a:lnTo>
                  <a:pt x="0" y="1066164"/>
                </a:lnTo>
                <a:lnTo>
                  <a:pt x="0" y="118490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413493" y="4596764"/>
            <a:ext cx="1184910" cy="1184910"/>
          </a:xfrm>
          <a:custGeom>
            <a:avLst/>
            <a:gdLst/>
            <a:ahLst/>
            <a:cxnLst/>
            <a:rect l="l" t="t" r="r" b="b"/>
            <a:pathLst>
              <a:path w="1184909" h="1184910">
                <a:moveTo>
                  <a:pt x="1066037" y="0"/>
                </a:moveTo>
                <a:lnTo>
                  <a:pt x="118490" y="0"/>
                </a:lnTo>
                <a:lnTo>
                  <a:pt x="72384" y="9316"/>
                </a:lnTo>
                <a:lnTo>
                  <a:pt x="34718" y="34718"/>
                </a:lnTo>
                <a:lnTo>
                  <a:pt x="9316" y="72384"/>
                </a:lnTo>
                <a:lnTo>
                  <a:pt x="0" y="118491"/>
                </a:lnTo>
                <a:lnTo>
                  <a:pt x="0" y="1066152"/>
                </a:lnTo>
                <a:lnTo>
                  <a:pt x="9316" y="1112264"/>
                </a:lnTo>
                <a:lnTo>
                  <a:pt x="34718" y="1149915"/>
                </a:lnTo>
                <a:lnTo>
                  <a:pt x="72384" y="1175298"/>
                </a:lnTo>
                <a:lnTo>
                  <a:pt x="118490" y="1184605"/>
                </a:lnTo>
                <a:lnTo>
                  <a:pt x="1066037" y="1184605"/>
                </a:lnTo>
                <a:lnTo>
                  <a:pt x="1112144" y="1175298"/>
                </a:lnTo>
                <a:lnTo>
                  <a:pt x="1149810" y="1149915"/>
                </a:lnTo>
                <a:lnTo>
                  <a:pt x="1175212" y="1112264"/>
                </a:lnTo>
                <a:lnTo>
                  <a:pt x="1184528" y="1066152"/>
                </a:lnTo>
                <a:lnTo>
                  <a:pt x="1184528" y="118491"/>
                </a:lnTo>
                <a:lnTo>
                  <a:pt x="1175212" y="72384"/>
                </a:lnTo>
                <a:lnTo>
                  <a:pt x="1149810" y="34718"/>
                </a:lnTo>
                <a:lnTo>
                  <a:pt x="1112144" y="9316"/>
                </a:lnTo>
                <a:lnTo>
                  <a:pt x="1066037" y="0"/>
                </a:lnTo>
                <a:close/>
              </a:path>
            </a:pathLst>
          </a:custGeom>
          <a:solidFill>
            <a:srgbClr val="155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413493" y="4596764"/>
            <a:ext cx="1184910" cy="1184910"/>
          </a:xfrm>
          <a:custGeom>
            <a:avLst/>
            <a:gdLst/>
            <a:ahLst/>
            <a:cxnLst/>
            <a:rect l="l" t="t" r="r" b="b"/>
            <a:pathLst>
              <a:path w="1184909" h="1184910">
                <a:moveTo>
                  <a:pt x="0" y="118491"/>
                </a:moveTo>
                <a:lnTo>
                  <a:pt x="9316" y="72384"/>
                </a:lnTo>
                <a:lnTo>
                  <a:pt x="34718" y="34718"/>
                </a:lnTo>
                <a:lnTo>
                  <a:pt x="72384" y="9316"/>
                </a:lnTo>
                <a:lnTo>
                  <a:pt x="118490" y="0"/>
                </a:lnTo>
                <a:lnTo>
                  <a:pt x="1066037" y="0"/>
                </a:lnTo>
                <a:lnTo>
                  <a:pt x="1112144" y="9316"/>
                </a:lnTo>
                <a:lnTo>
                  <a:pt x="1149810" y="34718"/>
                </a:lnTo>
                <a:lnTo>
                  <a:pt x="1175212" y="72384"/>
                </a:lnTo>
                <a:lnTo>
                  <a:pt x="1184528" y="118491"/>
                </a:lnTo>
                <a:lnTo>
                  <a:pt x="1184528" y="1066152"/>
                </a:lnTo>
                <a:lnTo>
                  <a:pt x="1175212" y="1112264"/>
                </a:lnTo>
                <a:lnTo>
                  <a:pt x="1149810" y="1149915"/>
                </a:lnTo>
                <a:lnTo>
                  <a:pt x="1112144" y="1175298"/>
                </a:lnTo>
                <a:lnTo>
                  <a:pt x="1066037" y="1184605"/>
                </a:lnTo>
                <a:lnTo>
                  <a:pt x="118490" y="1184605"/>
                </a:lnTo>
                <a:lnTo>
                  <a:pt x="72384" y="1175298"/>
                </a:lnTo>
                <a:lnTo>
                  <a:pt x="34718" y="1149915"/>
                </a:lnTo>
                <a:lnTo>
                  <a:pt x="9316" y="1112264"/>
                </a:lnTo>
                <a:lnTo>
                  <a:pt x="0" y="1066152"/>
                </a:lnTo>
                <a:lnTo>
                  <a:pt x="0" y="118491"/>
                </a:lnTo>
                <a:close/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36BC7D8-7810-248A-6308-86206CC29020}"/>
              </a:ext>
            </a:extLst>
          </p:cNvPr>
          <p:cNvGrpSpPr/>
          <p:nvPr/>
        </p:nvGrpSpPr>
        <p:grpSpPr>
          <a:xfrm>
            <a:off x="152400" y="5839132"/>
            <a:ext cx="12039600" cy="990600"/>
            <a:chOff x="152400" y="5791200"/>
            <a:chExt cx="12039600" cy="99060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6C33407-55A3-7C99-B02A-1BE09C88CF2A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0CB19B75-5946-F31F-471B-3764F4B3DC2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21C884C-7A79-8A0A-9FF5-F0C0F234ACE0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25" name="Right Triangle 24">
              <a:extLst>
                <a:ext uri="{FF2B5EF4-FFF2-40B4-BE49-F238E27FC236}">
                  <a16:creationId xmlns:a16="http://schemas.microsoft.com/office/drawing/2014/main" id="{90FD9D94-1692-E122-438D-0AB054187B5C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86585">
              <a:lnSpc>
                <a:spcPct val="100000"/>
              </a:lnSpc>
              <a:spcBef>
                <a:spcPts val="100"/>
              </a:spcBef>
            </a:pPr>
            <a:r>
              <a:rPr spc="-30" dirty="0"/>
              <a:t>Treatment</a:t>
            </a:r>
            <a:r>
              <a:rPr spc="-110" dirty="0"/>
              <a:t> </a:t>
            </a:r>
            <a:r>
              <a:rPr spc="-25" dirty="0"/>
              <a:t>(2-</a:t>
            </a:r>
            <a:r>
              <a:rPr dirty="0"/>
              <a:t>3</a:t>
            </a:r>
            <a:r>
              <a:rPr spc="-105" dirty="0"/>
              <a:t> </a:t>
            </a:r>
            <a:r>
              <a:rPr spc="-10" dirty="0"/>
              <a:t>slides)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3256" y="1658848"/>
            <a:ext cx="6467475" cy="1514475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here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second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98034" y="4649851"/>
            <a:ext cx="2271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*Include</a:t>
            </a:r>
            <a:r>
              <a:rPr sz="18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figures,</a:t>
            </a:r>
            <a:r>
              <a:rPr sz="1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if</a:t>
            </a:r>
            <a:r>
              <a:rPr sz="18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Arial"/>
                <a:cs typeface="Arial"/>
              </a:rPr>
              <a:t>any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3842473-F187-A1DB-D49E-0AF435611FA8}"/>
              </a:ext>
            </a:extLst>
          </p:cNvPr>
          <p:cNvGrpSpPr/>
          <p:nvPr/>
        </p:nvGrpSpPr>
        <p:grpSpPr>
          <a:xfrm>
            <a:off x="152400" y="5839132"/>
            <a:ext cx="12039600" cy="990600"/>
            <a:chOff x="152400" y="5791200"/>
            <a:chExt cx="12039600" cy="9906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CD6E940-D3FA-6FB5-72DA-004BAEEC310D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EC57A894-1E8F-93C9-DDD5-C3D568BF987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3D5E89F-6135-7527-8B2F-FB7D19F88BF0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79C33243-A8A9-74D5-0539-50D2B86E27E8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39620">
              <a:lnSpc>
                <a:spcPct val="100000"/>
              </a:lnSpc>
              <a:spcBef>
                <a:spcPts val="100"/>
              </a:spcBef>
            </a:pPr>
            <a:r>
              <a:rPr dirty="0"/>
              <a:t>Outcome</a:t>
            </a:r>
            <a:r>
              <a:rPr spc="-100" dirty="0"/>
              <a:t> </a:t>
            </a:r>
            <a:r>
              <a:rPr spc="-30" dirty="0"/>
              <a:t>(1-</a:t>
            </a:r>
            <a:r>
              <a:rPr dirty="0"/>
              <a:t>2</a:t>
            </a:r>
            <a:r>
              <a:rPr spc="-95" dirty="0"/>
              <a:t> </a:t>
            </a:r>
            <a:r>
              <a:rPr spc="-10" dirty="0"/>
              <a:t>slides)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4988" y="1973554"/>
            <a:ext cx="6472555" cy="1515110"/>
          </a:xfrm>
          <a:prstGeom prst="rect">
            <a:avLst/>
          </a:prstGeom>
        </p:spPr>
        <p:txBody>
          <a:bodyPr vert="horz" wrap="square" lIns="0" tIns="113665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895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here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second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98034" y="4649851"/>
            <a:ext cx="2271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*Include</a:t>
            </a:r>
            <a:r>
              <a:rPr sz="18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figures,</a:t>
            </a:r>
            <a:r>
              <a:rPr sz="1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if</a:t>
            </a:r>
            <a:r>
              <a:rPr sz="18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Arial"/>
                <a:cs typeface="Arial"/>
              </a:rPr>
              <a:t>any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A3E24B0-E46C-C9F4-01EA-8AD3094E650D}"/>
              </a:ext>
            </a:extLst>
          </p:cNvPr>
          <p:cNvGrpSpPr/>
          <p:nvPr/>
        </p:nvGrpSpPr>
        <p:grpSpPr>
          <a:xfrm>
            <a:off x="152400" y="5839132"/>
            <a:ext cx="12039600" cy="990600"/>
            <a:chOff x="152400" y="5791200"/>
            <a:chExt cx="12039600" cy="9906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CBB11E5-D4B6-F787-606E-5A591B5C77AD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DC911391-D658-FAD9-1FEF-CDB8EF5C64D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E91FE4-032C-95FB-6759-36D40FFA55B5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47ABD569-4795-77FC-BD4D-813BD7726C3C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1694" rIns="0" bIns="0" rtlCol="0">
            <a:spAutoFit/>
          </a:bodyPr>
          <a:lstStyle/>
          <a:p>
            <a:pPr marL="83820">
              <a:lnSpc>
                <a:spcPct val="100000"/>
              </a:lnSpc>
              <a:spcBef>
                <a:spcPts val="100"/>
              </a:spcBef>
            </a:pPr>
            <a:r>
              <a:rPr dirty="0"/>
              <a:t>Discussion</a:t>
            </a:r>
            <a:r>
              <a:rPr spc="-60" dirty="0"/>
              <a:t> </a:t>
            </a:r>
            <a:r>
              <a:rPr dirty="0"/>
              <a:t>(and</a:t>
            </a:r>
            <a:r>
              <a:rPr spc="-35" dirty="0"/>
              <a:t> </a:t>
            </a:r>
            <a:r>
              <a:rPr dirty="0"/>
              <a:t>conclusions)</a:t>
            </a:r>
            <a:r>
              <a:rPr spc="-55" dirty="0"/>
              <a:t> </a:t>
            </a:r>
            <a:r>
              <a:rPr spc="-35" dirty="0"/>
              <a:t>(1-</a:t>
            </a:r>
            <a:r>
              <a:rPr dirty="0"/>
              <a:t>2</a:t>
            </a:r>
            <a:r>
              <a:rPr spc="-25" dirty="0"/>
              <a:t> </a:t>
            </a:r>
            <a:r>
              <a:rPr spc="-10" dirty="0"/>
              <a:t>slides)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26641" y="1973554"/>
            <a:ext cx="6467475" cy="1515110"/>
          </a:xfrm>
          <a:prstGeom prst="rect">
            <a:avLst/>
          </a:prstGeom>
        </p:spPr>
        <p:txBody>
          <a:bodyPr vert="horz" wrap="square" lIns="0" tIns="113665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895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here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second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00757E6-1B2D-CEBF-AAF2-1DC002F68904}"/>
              </a:ext>
            </a:extLst>
          </p:cNvPr>
          <p:cNvGrpSpPr/>
          <p:nvPr/>
        </p:nvGrpSpPr>
        <p:grpSpPr>
          <a:xfrm>
            <a:off x="152400" y="5839132"/>
            <a:ext cx="12039600" cy="990600"/>
            <a:chOff x="152400" y="5791200"/>
            <a:chExt cx="12039600" cy="9906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1130AE8-892F-8889-2D35-BCD2E3D00A9D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74C86F20-84FC-C7D6-E902-17CF11CAAE3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22BE540-FE6A-3B47-4666-875F37BE8151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59C33C54-95FF-E913-E3D7-6627B030E9F3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0256" rIns="0" bIns="0" rtlCol="0">
            <a:spAutoFit/>
          </a:bodyPr>
          <a:lstStyle/>
          <a:p>
            <a:pPr marL="211899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Acknowledgements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81175" y="2142226"/>
            <a:ext cx="6467475" cy="201168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here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second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third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fourth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>
              <a:latin typeface="Calibri"/>
              <a:cs typeface="Calibri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1BFE108-A195-80CB-9994-0DC46583B894}"/>
              </a:ext>
            </a:extLst>
          </p:cNvPr>
          <p:cNvGrpSpPr/>
          <p:nvPr/>
        </p:nvGrpSpPr>
        <p:grpSpPr>
          <a:xfrm>
            <a:off x="152400" y="5839132"/>
            <a:ext cx="12039600" cy="990600"/>
            <a:chOff x="152400" y="5791200"/>
            <a:chExt cx="12039600" cy="9906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69EAD1C-D3DC-BD7E-5C5E-67F4C6B30C9E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DA23CCEF-2DD1-B33C-CC72-E6C68065A2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5FD73A-D133-250F-60F8-66B61EA487FA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A1CCBCB7-B5C1-1525-29D5-1E7BFE3F6003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308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Title of the abstract</vt:lpstr>
      <vt:lpstr>Introduction (optional)</vt:lpstr>
      <vt:lpstr>Signalment, history, and clinical signs (1 slide)</vt:lpstr>
      <vt:lpstr>Diagnostic procedure (1-2 slides)</vt:lpstr>
      <vt:lpstr>Treatment (2-3 slides)</vt:lpstr>
      <vt:lpstr>Outcome (1-2 slides)</vt:lpstr>
      <vt:lpstr>Discussion (and conclusions) (1-2 slides)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</dc:creator>
  <cp:lastModifiedBy>Thilini Anupama</cp:lastModifiedBy>
  <cp:revision>3</cp:revision>
  <dcterms:created xsi:type="dcterms:W3CDTF">2025-08-14T17:19:16Z</dcterms:created>
  <dcterms:modified xsi:type="dcterms:W3CDTF">2026-06-20T16:42:30Z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2025-08-14T00:00:00Z</vt:filetime>
  </property>
  <property fmtid="{D5CDD505-2E9C-101B-9397-08002B2CF9AE}" pid="5" name="Producer">
    <vt:lpwstr>3-Heights(TM) PDF Security Shell 4.8.25.2 (http://www.pdf-tools.com)</vt:lpwstr>
  </property>
</Properties>
</file>